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slides/slide5.xml" ContentType="application/vnd.openxmlformats-officedocument.presentationml.slide+xml"/>
  <Override PartName="/ppt/slides/slide10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Default Extension="png" ContentType="image/png"/>
  <Override PartName="/docProps/core.xml" ContentType="application/vnd.openxmlformats-package.core-properties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Masters/slideMaster1.xml" ContentType="application/vnd.openxmlformats-officedocument.presentationml.slideMaster+xml"/>
  <Override PartName="/ppt/viewProps.xml" ContentType="application/vnd.openxmlformats-officedocument.presentationml.viewProps+xml"/>
  <Default Extension="bin" ContentType="application/vnd.openxmlformats-officedocument.presentationml.printerSettings"/>
  <Default Extension="rels" ContentType="application/vnd.openxmlformats-package.relationships+xml"/>
  <Override PartName="/ppt/slides/slide9.xml" ContentType="application/vnd.openxmlformats-officedocument.presentationml.slide+xml"/>
  <Override PartName="/ppt/slides/slide6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62" r:id="rId2"/>
    <p:sldId id="265" r:id="rId3"/>
    <p:sldId id="263" r:id="rId4"/>
    <p:sldId id="264" r:id="rId5"/>
    <p:sldId id="257" r:id="rId6"/>
    <p:sldId id="256" r:id="rId7"/>
    <p:sldId id="258" r:id="rId8"/>
    <p:sldId id="259" r:id="rId9"/>
    <p:sldId id="260" r:id="rId10"/>
    <p:sldId id="261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prnPr/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98" d="100"/>
          <a:sy n="98" d="100"/>
        </p:scale>
        <p:origin x="-64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4" Type="http://schemas.openxmlformats.org/officeDocument/2006/relationships/viewProps" Target="viewProps.xml"/><Relationship Id="rId4" Type="http://schemas.openxmlformats.org/officeDocument/2006/relationships/slide" Target="slides/slide3.xml"/><Relationship Id="rId7" Type="http://schemas.openxmlformats.org/officeDocument/2006/relationships/slide" Target="slides/slide6.xml"/><Relationship Id="rId11" Type="http://schemas.openxmlformats.org/officeDocument/2006/relationships/slide" Target="slides/slide1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6" Type="http://schemas.openxmlformats.org/officeDocument/2006/relationships/tableStyles" Target="tableStyles.xml"/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10" Type="http://schemas.openxmlformats.org/officeDocument/2006/relationships/slide" Target="slides/slide9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2" Type="http://schemas.openxmlformats.org/officeDocument/2006/relationships/printerSettings" Target="printerSettings/printerSettings1.bin"/><Relationship Id="rId2" Type="http://schemas.openxmlformats.org/officeDocument/2006/relationships/slide" Target="slides/slide1.xml"/><Relationship Id="rId9" Type="http://schemas.openxmlformats.org/officeDocument/2006/relationships/slide" Target="slides/slide8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D4C3EC-7180-CF48-9BBD-23D0AB6DD28F}" type="datetimeFigureOut">
              <a:rPr lang="en-US" smtClean="0"/>
              <a:pPr/>
              <a:t>11/20/11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EB0FC-DE2D-6547-AA17-E9BDCD9EE90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D4C3EC-7180-CF48-9BBD-23D0AB6DD28F}" type="datetimeFigureOut">
              <a:rPr lang="en-US" smtClean="0"/>
              <a:pPr/>
              <a:t>11/20/11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EB0FC-DE2D-6547-AA17-E9BDCD9EE90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D4C3EC-7180-CF48-9BBD-23D0AB6DD28F}" type="datetimeFigureOut">
              <a:rPr lang="en-US" smtClean="0"/>
              <a:pPr/>
              <a:t>11/20/11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EB0FC-DE2D-6547-AA17-E9BDCD9EE90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D4C3EC-7180-CF48-9BBD-23D0AB6DD28F}" type="datetimeFigureOut">
              <a:rPr lang="en-US" smtClean="0"/>
              <a:pPr/>
              <a:t>11/20/11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EB0FC-DE2D-6547-AA17-E9BDCD9EE90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D4C3EC-7180-CF48-9BBD-23D0AB6DD28F}" type="datetimeFigureOut">
              <a:rPr lang="en-US" smtClean="0"/>
              <a:pPr/>
              <a:t>11/20/11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EB0FC-DE2D-6547-AA17-E9BDCD9EE90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D4C3EC-7180-CF48-9BBD-23D0AB6DD28F}" type="datetimeFigureOut">
              <a:rPr lang="en-US" smtClean="0"/>
              <a:pPr/>
              <a:t>11/20/11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EB0FC-DE2D-6547-AA17-E9BDCD9EE90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D4C3EC-7180-CF48-9BBD-23D0AB6DD28F}" type="datetimeFigureOut">
              <a:rPr lang="en-US" smtClean="0"/>
              <a:pPr/>
              <a:t>11/20/11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EB0FC-DE2D-6547-AA17-E9BDCD9EE90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D4C3EC-7180-CF48-9BBD-23D0AB6DD28F}" type="datetimeFigureOut">
              <a:rPr lang="en-US" smtClean="0"/>
              <a:pPr/>
              <a:t>11/20/11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EB0FC-DE2D-6547-AA17-E9BDCD9EE90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D4C3EC-7180-CF48-9BBD-23D0AB6DD28F}" type="datetimeFigureOut">
              <a:rPr lang="en-US" smtClean="0"/>
              <a:pPr/>
              <a:t>11/20/11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EB0FC-DE2D-6547-AA17-E9BDCD9EE90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D4C3EC-7180-CF48-9BBD-23D0AB6DD28F}" type="datetimeFigureOut">
              <a:rPr lang="en-US" smtClean="0"/>
              <a:pPr/>
              <a:t>11/20/11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EB0FC-DE2D-6547-AA17-E9BDCD9EE90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D4C3EC-7180-CF48-9BBD-23D0AB6DD28F}" type="datetimeFigureOut">
              <a:rPr lang="en-US" smtClean="0"/>
              <a:pPr/>
              <a:t>11/20/11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EB0FC-DE2D-6547-AA17-E9BDCD9EE90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D4C3EC-7180-CF48-9BBD-23D0AB6DD28F}" type="datetimeFigureOut">
              <a:rPr lang="en-US" smtClean="0"/>
              <a:pPr/>
              <a:t>11/20/11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4EB0FC-DE2D-6547-AA17-E9BDCD9EE90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685800" y="0"/>
            <a:ext cx="7772400" cy="1470025"/>
          </a:xfrm>
        </p:spPr>
        <p:txBody>
          <a:bodyPr/>
          <a:lstStyle/>
          <a:p>
            <a:r>
              <a:rPr lang="en-US" b="1" dirty="0" smtClean="0"/>
              <a:t>Call to Order</a:t>
            </a:r>
            <a:endParaRPr lang="en-US" b="1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1371600" y="1270065"/>
            <a:ext cx="6400800" cy="1752600"/>
          </a:xfrm>
        </p:spPr>
        <p:txBody>
          <a:bodyPr/>
          <a:lstStyle/>
          <a:p>
            <a:r>
              <a:rPr lang="en-US" b="1" dirty="0" smtClean="0">
                <a:solidFill>
                  <a:srgbClr val="000000"/>
                </a:solidFill>
              </a:rPr>
              <a:t>What does “corruption” mean?</a:t>
            </a:r>
          </a:p>
          <a:p>
            <a:r>
              <a:rPr lang="en-US" b="1" dirty="0" smtClean="0">
                <a:solidFill>
                  <a:srgbClr val="000000"/>
                </a:solidFill>
              </a:rPr>
              <a:t>Can you give an example (either real, or made up) of corruption?</a:t>
            </a:r>
            <a:endParaRPr lang="en-US" b="1" dirty="0">
              <a:solidFill>
                <a:srgbClr val="000000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17110" y="3445970"/>
            <a:ext cx="3831362" cy="310361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74421"/>
          </a:xfrm>
        </p:spPr>
        <p:txBody>
          <a:bodyPr>
            <a:normAutofit/>
          </a:bodyPr>
          <a:lstStyle/>
          <a:p>
            <a:r>
              <a:rPr lang="en-US" sz="2000" dirty="0" smtClean="0"/>
              <a:t>“Do your best as citizens and leave the rest to take its course.”</a:t>
            </a:r>
            <a:endParaRPr lang="en-US" sz="2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7500" y="949059"/>
            <a:ext cx="8369300" cy="565150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HWBAT analyze the impact of the social gospel movement and political machines on American Society.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I. Social Gospel Movement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AutoNum type="alphaUcPeriod"/>
            </a:pPr>
            <a:r>
              <a:rPr lang="en-US" dirty="0" smtClean="0"/>
              <a:t>Aimed to improve the lives of the poor</a:t>
            </a:r>
          </a:p>
          <a:p>
            <a:pPr marL="514350" indent="-514350">
              <a:buAutoNum type="alphaUcPeriod"/>
            </a:pPr>
            <a:r>
              <a:rPr lang="en-US" dirty="0" smtClean="0"/>
              <a:t>Based on Christian values</a:t>
            </a:r>
          </a:p>
          <a:p>
            <a:pPr marL="514350" indent="-514350">
              <a:buAutoNum type="alphaUcPeriod"/>
            </a:pPr>
            <a:r>
              <a:rPr lang="en-US" dirty="0" smtClean="0"/>
              <a:t>Created settlement houses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dirty="0" smtClean="0"/>
              <a:t>Provided day care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dirty="0" smtClean="0"/>
              <a:t>Education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dirty="0" smtClean="0"/>
              <a:t>Healthcare</a:t>
            </a:r>
          </a:p>
          <a:p>
            <a:pPr marL="1314450" lvl="2" indent="-514350">
              <a:buFont typeface="+mj-lt"/>
              <a:buAutoNum type="alphaLcParenR"/>
            </a:pPr>
            <a:r>
              <a:rPr lang="en-US" dirty="0" smtClean="0"/>
              <a:t>Example: Jane Addams created Hull House (1889)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II. Political Machines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4525963"/>
          </a:xfrm>
        </p:spPr>
        <p:txBody>
          <a:bodyPr>
            <a:normAutofit fontScale="92500"/>
          </a:bodyPr>
          <a:lstStyle/>
          <a:p>
            <a:pPr marL="514350" indent="-514350">
              <a:buAutoNum type="alphaUcPeriod"/>
            </a:pPr>
            <a:r>
              <a:rPr lang="en-US" dirty="0" smtClean="0"/>
              <a:t>An organization that addressed the problems of the city</a:t>
            </a:r>
          </a:p>
          <a:p>
            <a:pPr marL="514350" indent="-514350">
              <a:buAutoNum type="alphaUcPeriod"/>
            </a:pPr>
            <a:r>
              <a:rPr lang="en-US" dirty="0" smtClean="0"/>
              <a:t>Traded favors to win votes, to influence politics</a:t>
            </a:r>
          </a:p>
          <a:p>
            <a:pPr marL="514350" indent="-514350">
              <a:buAutoNum type="alphaUcPeriod"/>
            </a:pPr>
            <a:r>
              <a:rPr lang="en-US" dirty="0" smtClean="0"/>
              <a:t>Some were corrupt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dirty="0" smtClean="0"/>
              <a:t>Tammany Hall led by William Mercy Tweed (“Boss” Tweed), stole money from the city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dirty="0" smtClean="0"/>
              <a:t>Brought down by cartoonist Thomas Nast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Some political machines did good things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dirty="0" smtClean="0"/>
              <a:t>Build parks, sewers, schools, roads, etc.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88737" y="154529"/>
            <a:ext cx="7014524" cy="612176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89913" y="6211669"/>
            <a:ext cx="87003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UNDER THE THUMB.</a:t>
            </a:r>
          </a:p>
          <a:p>
            <a:r>
              <a:rPr lang="en-US" b="1" dirty="0" smtClean="0"/>
              <a:t>The Boss: “Well, what are you going to do about it?</a:t>
            </a:r>
            <a:r>
              <a:rPr lang="en-US" dirty="0" smtClean="0"/>
              <a:t>”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33643" y="216554"/>
            <a:ext cx="5842000" cy="645160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81238" y="282660"/>
            <a:ext cx="6181765" cy="613761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6477" y="0"/>
            <a:ext cx="4858856" cy="676300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725333" y="2385907"/>
            <a:ext cx="32599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Tammany King</a:t>
            </a:r>
          </a:p>
          <a:p>
            <a:r>
              <a:rPr lang="en-US" dirty="0" smtClean="0"/>
              <a:t>SMASHED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5725333" y="5308643"/>
            <a:ext cx="32599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“What are you laughing at?  To the victor belong the spoils.”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24382" y="2273990"/>
            <a:ext cx="3262417" cy="847869"/>
          </a:xfrm>
        </p:spPr>
        <p:txBody>
          <a:bodyPr>
            <a:noAutofit/>
          </a:bodyPr>
          <a:lstStyle/>
          <a:p>
            <a:r>
              <a:rPr lang="en-US" sz="2800" dirty="0" smtClean="0"/>
              <a:t>“Is he going to punish us?”</a:t>
            </a:r>
            <a:br>
              <a:rPr lang="en-US" sz="2800" dirty="0" smtClean="0"/>
            </a:br>
            <a:r>
              <a:rPr lang="en-US" sz="2800" dirty="0" smtClean="0"/>
              <a:t>“That’s the best joke yet.”</a:t>
            </a:r>
            <a:endParaRPr lang="en-US" sz="28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0202" y="274638"/>
            <a:ext cx="4003266" cy="6087018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412</TotalTime>
  <Words>218</Words>
  <Application>Microsoft Macintosh PowerPoint</Application>
  <PresentationFormat>On-screen Show (4:3)</PresentationFormat>
  <Paragraphs>28</Paragraphs>
  <Slides>10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Call to Order</vt:lpstr>
      <vt:lpstr>Objective</vt:lpstr>
      <vt:lpstr>I. Social Gospel Movement</vt:lpstr>
      <vt:lpstr>II. Political Machines</vt:lpstr>
      <vt:lpstr>Slide 5</vt:lpstr>
      <vt:lpstr>Slide 6</vt:lpstr>
      <vt:lpstr>Slide 7</vt:lpstr>
      <vt:lpstr>Slide 8</vt:lpstr>
      <vt:lpstr>“Is he going to punish us?” “That’s the best joke yet.”</vt:lpstr>
      <vt:lpstr>“Do your best as citizens and leave the rest to take its course.”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Call to Order</dc:title>
  <dc:creator>Molly Zeins</dc:creator>
  <cp:lastModifiedBy>Molly Zeins</cp:lastModifiedBy>
  <cp:revision>1</cp:revision>
  <cp:lastPrinted>2011-11-17T20:13:49Z</cp:lastPrinted>
  <dcterms:created xsi:type="dcterms:W3CDTF">2011-11-20T16:42:39Z</dcterms:created>
  <dcterms:modified xsi:type="dcterms:W3CDTF">2011-11-20T23:34:46Z</dcterms:modified>
</cp:coreProperties>
</file>